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26" d="100"/>
          <a:sy n="26" d="100"/>
        </p:scale>
        <p:origin x="2922" y="84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87472" y="13602592"/>
            <a:ext cx="10287000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l-GR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  <a:endParaRPr lang="fr-FR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r>
              <a:rPr lang="el-GR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r>
              <a:rPr lang="el-GR" sz="6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A699B0-9F2F-4121-AD07-14643C3C6A06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2025-04-25T13:49:39Z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